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r-net.co.jp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navfac.navy.mil/navfac_worldwide/pacific/fecs/far_east/about_us/contractors_informatio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al.nspa.nato.int/AC135Public/Docs/US%20Instructions%20for%20NSPA%20NCAGE.pdf" TargetMode="External"/><Relationship Id="rId2" Type="http://schemas.openxmlformats.org/officeDocument/2006/relationships/hyperlink" Target="https://eportal.nspa.nato.int/AC135Public/CageTool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d.gov/" TargetMode="External"/><Relationship Id="rId2" Type="http://schemas.openxmlformats.org/officeDocument/2006/relationships/hyperlink" Target="https://www.sam.gov/SA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wm-info.org/DocumentCenter/View/2908/How-to-Register-in-SAMGOV" TargetMode="External"/><Relationship Id="rId4" Type="http://schemas.openxmlformats.org/officeDocument/2006/relationships/hyperlink" Target="https://www.fws.gov/international/pdf/sam-duns-registration-instruction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Business Opportunities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ja-JP" alt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⼊</a:t>
            </a:r>
            <a:r>
              <a:rPr lang="ja-JP" altLang="en-US" dirty="0">
                <a:solidFill>
                  <a:srgbClr val="000000"/>
                </a:solidFill>
                <a:latin typeface="Arial" panose="020B0604020202020204" pitchFamily="34" charset="0"/>
              </a:rPr>
              <a:t>札案件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Before Starting Business </a:t>
            </a:r>
            <a:r>
              <a:rPr lang="en-US" dirty="0" smtClean="0"/>
              <a:t>With Iwakuni Contracting Office:</a:t>
            </a:r>
          </a:p>
          <a:p>
            <a:r>
              <a:rPr lang="en-US" dirty="0" smtClean="0"/>
              <a:t>Registrations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10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ONE: DUNS NUMBER </a:t>
            </a:r>
            <a:br>
              <a:rPr lang="en-US" dirty="0" smtClean="0"/>
            </a:br>
            <a:r>
              <a:rPr lang="ja-JP" altLang="en-US" dirty="0" smtClean="0"/>
              <a:t>ダ</a:t>
            </a:r>
            <a:r>
              <a:rPr lang="ja-JP" altLang="en-US" dirty="0"/>
              <a:t>ンズナンバ</a:t>
            </a:r>
            <a:r>
              <a:rPr lang="ja-JP" altLang="en-US" dirty="0" smtClean="0"/>
              <a:t>ーを</a:t>
            </a:r>
            <a:r>
              <a:rPr lang="ja-JP" altLang="en-US" dirty="0"/>
              <a:t>取得する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6632946" cy="3781417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http://www.tsr-net.co.jp</a:t>
            </a:r>
            <a:r>
              <a:rPr lang="en-US" dirty="0" smtClean="0"/>
              <a:t> Tokyo Shoko research web page</a:t>
            </a:r>
          </a:p>
          <a:p>
            <a:r>
              <a:rPr lang="en-US" dirty="0"/>
              <a:t>Tel: </a:t>
            </a:r>
            <a:r>
              <a:rPr lang="en-US" dirty="0" smtClean="0"/>
              <a:t>03-6910-3140</a:t>
            </a:r>
          </a:p>
          <a:p>
            <a:endParaRPr lang="en-US" dirty="0" smtClean="0"/>
          </a:p>
          <a:p>
            <a:r>
              <a:rPr lang="en-US" dirty="0" smtClean="0"/>
              <a:t>Fill out request form and FAX to 03-5221-0712</a:t>
            </a:r>
          </a:p>
          <a:p>
            <a:r>
              <a:rPr lang="en-US" dirty="0"/>
              <a:t> You can also email request to </a:t>
            </a:r>
            <a:r>
              <a:rPr lang="en-US" u="sng" dirty="0"/>
              <a:t>dunsreq@tsr-net.co.jp </a:t>
            </a:r>
            <a:endParaRPr lang="en-US" u="sng" dirty="0" smtClean="0"/>
          </a:p>
          <a:p>
            <a:r>
              <a:rPr lang="en-US" dirty="0" smtClean="0"/>
              <a:t>You can find request form @ </a:t>
            </a:r>
            <a:r>
              <a:rPr lang="en-US" dirty="0" smtClean="0">
                <a:hlinkClick r:id="rId4"/>
              </a:rPr>
              <a:t>http://www.navfac.navy.mil/navfac_worldwide/pacific/fecs/far_east/about_us/contractors_information.html</a:t>
            </a:r>
            <a:endParaRPr lang="en-US" dirty="0" smtClean="0"/>
          </a:p>
          <a:p>
            <a:r>
              <a:rPr lang="en-US" dirty="0" smtClean="0"/>
              <a:t>You will receive DUNS number through email no later than 2 </a:t>
            </a:r>
            <a:r>
              <a:rPr lang="en-US" dirty="0" smtClean="0"/>
              <a:t>weeks after request is submitted. 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853529"/>
              </p:ext>
            </p:extLst>
          </p:nvPr>
        </p:nvGraphicFramePr>
        <p:xfrm>
          <a:off x="8938726" y="2290810"/>
          <a:ext cx="2832035" cy="400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crobat Document" r:id="rId5" imgW="5667128" imgH="8019958" progId="AcroExch.Document.DC">
                  <p:embed/>
                </p:oleObj>
              </mc:Choice>
              <mc:Fallback>
                <p:oleObj name="Acrobat Document" r:id="rId5" imgW="5667128" imgH="801995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38726" y="2290810"/>
                        <a:ext cx="2832035" cy="4007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609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TWO: NCAGE CODE </a:t>
            </a:r>
            <a:br>
              <a:rPr lang="en-US" dirty="0" smtClean="0"/>
            </a:br>
            <a:r>
              <a:rPr lang="ja-JP" altLang="en-US" dirty="0" smtClean="0"/>
              <a:t>エ</a:t>
            </a:r>
            <a:r>
              <a:rPr lang="ja-JP" altLang="en-US" dirty="0"/>
              <a:t>ヌケージコー</a:t>
            </a:r>
            <a:r>
              <a:rPr lang="ja-JP" altLang="en-US" dirty="0" smtClean="0"/>
              <a:t>ドを</a:t>
            </a:r>
            <a:r>
              <a:rPr lang="ja-JP" altLang="en-US" dirty="0"/>
              <a:t>取得する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747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https://eportal.nspa.nato.int/AC135Public/CageTool/home</a:t>
            </a:r>
            <a:endParaRPr lang="en-US" dirty="0" smtClean="0"/>
          </a:p>
          <a:p>
            <a:r>
              <a:rPr lang="en-US" dirty="0" smtClean="0"/>
              <a:t>Fill out your information and click search then click new registration </a:t>
            </a:r>
          </a:p>
          <a:p>
            <a:r>
              <a:rPr lang="en-US" dirty="0" smtClean="0"/>
              <a:t>Fill out registration page step by step</a:t>
            </a:r>
          </a:p>
          <a:p>
            <a:r>
              <a:rPr lang="en-US" dirty="0" smtClean="0"/>
              <a:t>After finishing registration, You will receive NCAGE CODE to your email account</a:t>
            </a:r>
          </a:p>
          <a:p>
            <a:r>
              <a:rPr lang="en-US" dirty="0" smtClean="0"/>
              <a:t>(Make sure to provide same exact information on DUNS Number Request and </a:t>
            </a:r>
            <a:r>
              <a:rPr lang="en-US" dirty="0" err="1" smtClean="0"/>
              <a:t>Ncage</a:t>
            </a:r>
            <a:r>
              <a:rPr lang="en-US" dirty="0" smtClean="0"/>
              <a:t> code request)</a:t>
            </a:r>
          </a:p>
          <a:p>
            <a:endParaRPr lang="en-US" b="1" dirty="0" smtClean="0"/>
          </a:p>
          <a:p>
            <a:r>
              <a:rPr lang="en-US" b="1" dirty="0" err="1" smtClean="0"/>
              <a:t>Ncage</a:t>
            </a:r>
            <a:r>
              <a:rPr lang="en-US" b="1" dirty="0" smtClean="0"/>
              <a:t> Code Instruction: </a:t>
            </a:r>
          </a:p>
          <a:p>
            <a:r>
              <a:rPr lang="en-US" dirty="0" smtClean="0">
                <a:hlinkClick r:id="rId3"/>
              </a:rPr>
              <a:t>https://eportal.nspa.nato.int/AC135Public/Docs/US%20Instructions%20for%20NSPA%20NCAGE.pdf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37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step: </a:t>
            </a:r>
            <a:r>
              <a:rPr lang="en-US" dirty="0" err="1" smtClean="0"/>
              <a:t>sam</a:t>
            </a:r>
            <a:r>
              <a:rPr lang="en-US" dirty="0" smtClean="0"/>
              <a:t> registration</a:t>
            </a:r>
            <a:br>
              <a:rPr lang="en-US" dirty="0" smtClean="0"/>
            </a:br>
            <a:r>
              <a:rPr lang="en-US" dirty="0" smtClean="0"/>
              <a:t>SAM</a:t>
            </a:r>
            <a:r>
              <a:rPr lang="ja-JP" altLang="en-US" dirty="0"/>
              <a:t>登録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379306"/>
            <a:ext cx="7729728" cy="4282751"/>
          </a:xfrm>
        </p:spPr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https://www.sam.gov/SAM/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Click LOG IN                                                                   </a:t>
            </a:r>
          </a:p>
          <a:p>
            <a:r>
              <a:rPr lang="en-US" dirty="0" smtClean="0"/>
              <a:t>Click create new account</a:t>
            </a:r>
          </a:p>
          <a:p>
            <a:r>
              <a:rPr lang="en-US" dirty="0" smtClean="0"/>
              <a:t>Add your email address and registration will start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https://www.fsd.gov/</a:t>
            </a:r>
            <a:r>
              <a:rPr lang="ja-JP" altLang="en-US" dirty="0"/>
              <a:t> </a:t>
            </a:r>
            <a:r>
              <a:rPr lang="en-US" altLang="ja-JP" dirty="0"/>
              <a:t>and create Notarized Letter </a:t>
            </a:r>
            <a:r>
              <a:rPr lang="en-US" altLang="ja-JP" dirty="0" smtClean="0"/>
              <a:t>( You will be sending letter through mail)  If you do not </a:t>
            </a:r>
            <a:r>
              <a:rPr lang="en-US" altLang="ja-JP" dirty="0"/>
              <a:t>complete Notarized Letter </a:t>
            </a:r>
            <a:r>
              <a:rPr lang="en-US" altLang="ja-JP" dirty="0" smtClean="0"/>
              <a:t>process, SAM registration won’t be finalized. </a:t>
            </a:r>
          </a:p>
          <a:p>
            <a:r>
              <a:rPr lang="en-US" altLang="ja-JP" b="1" dirty="0" smtClean="0"/>
              <a:t>SAM registration Instruction:</a:t>
            </a:r>
          </a:p>
          <a:p>
            <a:r>
              <a:rPr lang="en-US" altLang="ja-JP" dirty="0" smtClean="0">
                <a:hlinkClick r:id="rId4"/>
              </a:rPr>
              <a:t>https://www.fws.gov/international/pdf/sam-duns-registration-instructions.pdf</a:t>
            </a:r>
            <a:endParaRPr lang="en-US" altLang="ja-JP" dirty="0"/>
          </a:p>
          <a:p>
            <a:r>
              <a:rPr lang="en-US" altLang="ja-JP" dirty="0" smtClean="0">
                <a:hlinkClick r:id="rId5"/>
              </a:rPr>
              <a:t>https://www.lwm-info.org/DocumentCenter/View/2908/How-to-Register-in-SAMGOV</a:t>
            </a:r>
            <a:endParaRPr lang="en-US" altLang="ja-JP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735226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 have a problem for registration</a:t>
            </a:r>
            <a:br>
              <a:rPr lang="en-US" dirty="0" smtClean="0"/>
            </a:br>
            <a:r>
              <a:rPr lang="ja-JP" altLang="en-US" dirty="0" smtClean="0"/>
              <a:t>もし登録ができない場合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9388" y="3592286"/>
            <a:ext cx="8042988" cy="2000152"/>
          </a:xfrm>
        </p:spPr>
        <p:txBody>
          <a:bodyPr/>
          <a:lstStyle/>
          <a:p>
            <a:r>
              <a:rPr lang="en-US" altLang="ja-JP" dirty="0" smtClean="0"/>
              <a:t>Iwakuni</a:t>
            </a:r>
            <a:r>
              <a:rPr lang="ja-JP" altLang="en-US" dirty="0" smtClean="0"/>
              <a:t> </a:t>
            </a:r>
            <a:r>
              <a:rPr lang="en-US" altLang="ja-JP" dirty="0"/>
              <a:t>Chamber of </a:t>
            </a:r>
            <a:r>
              <a:rPr lang="en-US" altLang="ja-JP" dirty="0" smtClean="0"/>
              <a:t>commerce</a:t>
            </a:r>
            <a:r>
              <a:rPr lang="ja-JP" altLang="en-US" dirty="0"/>
              <a:t> </a:t>
            </a:r>
            <a:r>
              <a:rPr lang="en-US" altLang="ja-JP" dirty="0" smtClean="0"/>
              <a:t>has a </a:t>
            </a:r>
            <a:r>
              <a:rPr lang="en-US" altLang="ja-JP" dirty="0" smtClean="0"/>
              <a:t>help desk for the </a:t>
            </a:r>
            <a:r>
              <a:rPr lang="en-US" altLang="ja-JP" dirty="0" smtClean="0"/>
              <a:t>registration process.</a:t>
            </a:r>
            <a:endParaRPr lang="en-US" altLang="ja-JP" dirty="0" smtClean="0"/>
          </a:p>
          <a:p>
            <a:r>
              <a:rPr lang="en-US" dirty="0" smtClean="0"/>
              <a:t>They will help you with registration fees.</a:t>
            </a:r>
          </a:p>
          <a:p>
            <a:r>
              <a:rPr lang="en-US" dirty="0" smtClean="0"/>
              <a:t>Please contact </a:t>
            </a:r>
            <a:r>
              <a:rPr lang="en-US" dirty="0" smtClean="0"/>
              <a:t>0827-21-4201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59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135</TotalTime>
  <Words>283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HGｺﾞｼｯｸE</vt:lpstr>
      <vt:lpstr>Parcel</vt:lpstr>
      <vt:lpstr>Acrobat Document</vt:lpstr>
      <vt:lpstr>Business Opportunities  ⼊札案件</vt:lpstr>
      <vt:lpstr>STEP ONE: DUNS NUMBER  ダンズナンバーを取得する</vt:lpstr>
      <vt:lpstr>STEP TWO: NCAGE CODE  エヌケージコードを取得する</vt:lpstr>
      <vt:lpstr>Last step: sam registration SAM登録</vt:lpstr>
      <vt:lpstr>If you have a problem for registration もし登録ができない場合</vt:lpstr>
    </vt:vector>
  </TitlesOfParts>
  <Company>The United States Marine Corps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Opportunities  ⼊札案件</dc:title>
  <dc:creator>Hiromoto LN Ai (JPN)</dc:creator>
  <cp:lastModifiedBy>Alarcon Cpl Kevin A</cp:lastModifiedBy>
  <cp:revision>13</cp:revision>
  <dcterms:created xsi:type="dcterms:W3CDTF">2021-05-05T23:09:41Z</dcterms:created>
  <dcterms:modified xsi:type="dcterms:W3CDTF">2021-05-13T00:26:08Z</dcterms:modified>
</cp:coreProperties>
</file>